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2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7075F-5A4D-469F-A553-877D7BBE2564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9209-FE88-4434-A9B0-DBB3738229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1853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7075F-5A4D-469F-A553-877D7BBE2564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9209-FE88-4434-A9B0-DBB3738229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8113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7075F-5A4D-469F-A553-877D7BBE2564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9209-FE88-4434-A9B0-DBB3738229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206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7075F-5A4D-469F-A553-877D7BBE2564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9209-FE88-4434-A9B0-DBB3738229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8481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7075F-5A4D-469F-A553-877D7BBE2564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9209-FE88-4434-A9B0-DBB3738229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0425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7075F-5A4D-469F-A553-877D7BBE2564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9209-FE88-4434-A9B0-DBB3738229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8401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7075F-5A4D-469F-A553-877D7BBE2564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9209-FE88-4434-A9B0-DBB3738229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6783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7075F-5A4D-469F-A553-877D7BBE2564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9209-FE88-4434-A9B0-DBB3738229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3629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7075F-5A4D-469F-A553-877D7BBE2564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9209-FE88-4434-A9B0-DBB3738229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7113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7075F-5A4D-469F-A553-877D7BBE2564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9209-FE88-4434-A9B0-DBB3738229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668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7075F-5A4D-469F-A553-877D7BBE2564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9209-FE88-4434-A9B0-DBB3738229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8539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7075F-5A4D-469F-A553-877D7BBE2564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49209-FE88-4434-A9B0-DBB3738229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017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0575" y="2"/>
            <a:ext cx="11338560" cy="947014"/>
          </a:xfr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cs-C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INFORMACE ŘEDITELKY MŠ O. SYNKA K NÁHRADNÍMU PRÁZDNINOVÉMU PROVOZU V MŠ O. SYNKA,  PRACOVIŠTI MŠ  L. PODÉŠTĚ 1873/2</a:t>
            </a:r>
            <a:br>
              <a:rPr lang="cs-C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40575" y="1088967"/>
            <a:ext cx="11338559" cy="1064029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cs-CZ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Vážení rodiče, </a:t>
            </a:r>
          </a:p>
          <a:p>
            <a:pPr algn="just">
              <a:lnSpc>
                <a:spcPct val="150000"/>
              </a:lnSpc>
            </a:pPr>
            <a:r>
              <a:rPr lang="cs-CZ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rámci dlouholeté spolupráce mezi našimi mateřskými školami zajišťuje MŠ O. Synka prázdninový provoz pro děti z MŠ J. Šoupala + MŠ J. Skupy, a to v </a:t>
            </a:r>
            <a:r>
              <a:rPr lang="cs-CZ" sz="1900">
                <a:latin typeface="Times New Roman" panose="02020603050405020304" pitchFamily="18" charset="0"/>
                <a:cs typeface="Times New Roman" panose="02020603050405020304" pitchFamily="18" charset="0"/>
              </a:rPr>
              <a:t>měsíci SRPNU 2025: </a:t>
            </a:r>
            <a:endParaRPr lang="cs-CZ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40575" y="2750877"/>
            <a:ext cx="11338559" cy="350406"/>
          </a:xfrm>
        </p:spPr>
        <p:txBody>
          <a:bodyPr/>
          <a:lstStyle/>
          <a:p>
            <a:pPr marL="0" indent="0">
              <a:buNone/>
            </a:pPr>
            <a:r>
              <a:rPr lang="cs-CZ" sz="1200" b="1" dirty="0"/>
              <a:t>POSTUP PODÁNÍ ŽÁDOSTI K PRÁZDNINOVÉMU PROVOZU: </a:t>
            </a:r>
            <a:endParaRPr lang="cs-CZ" sz="12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40575" y="1903615"/>
            <a:ext cx="11338560" cy="847262"/>
          </a:xfr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>
            <a:normAutofit fontScale="32500" lnSpcReduction="20000"/>
          </a:bodyPr>
          <a:lstStyle/>
          <a:p>
            <a:pPr algn="ctr"/>
            <a:endParaRPr lang="cs-C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cs-CZ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cs-C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1. 8. 2025 – do 22. 8. 2025 na pracovišti MŠ L. PODÉŠTĚ 1873/2</a:t>
            </a:r>
          </a:p>
          <a:p>
            <a:endParaRPr lang="cs-CZ" sz="56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40575" y="2992582"/>
            <a:ext cx="11338560" cy="3757353"/>
          </a:xfrm>
          <a:ln w="28575">
            <a:solidFill>
              <a:srgbClr val="FF0000"/>
            </a:solidFill>
          </a:ln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Vyplnit Žádost o přijetí do MŠ na dobu určitou </a:t>
            </a:r>
            <a:r>
              <a:rPr lang="cs-CZ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(ke stažení na www.msotysynka.cz , v záložce </a:t>
            </a:r>
            <a:r>
              <a:rPr lang="cs-CZ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INFORMACE – DOKUMENTY ŠKOLY – DOKUMENTY K ZÁPISU</a:t>
            </a:r>
            <a:r>
              <a:rPr lang="cs-CZ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Kopii vyjádření lékaře, potřebnou k přijetí dítěte do náhradní MŠ si předají ředitelky obou MŠ po obdržení Vaší Žádosti o přijetí. NEZASÍLEJTE!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termínu </a:t>
            </a:r>
            <a:r>
              <a:rPr lang="cs-CZ" sz="37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od 24. 3. 2025 – do 31. 3. 2025 </a:t>
            </a:r>
            <a:r>
              <a:rPr lang="cs-CZ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naskenovaný dokument i s Vašimi podpisy zaslat na email</a:t>
            </a:r>
            <a:r>
              <a:rPr lang="cs-CZ" sz="37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kancelar@msotysynka.c</a:t>
            </a:r>
            <a:r>
              <a:rPr lang="cs-CZ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z.</a:t>
            </a:r>
            <a:r>
              <a:rPr lang="cs-CZ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popř. po předchozí telefonické domluvě s ředitelkou školy (</a:t>
            </a:r>
            <a:r>
              <a:rPr lang="cs-CZ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tel. 720 372 430) </a:t>
            </a:r>
            <a:r>
              <a:rPr lang="cs-CZ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osobně donést </a:t>
            </a:r>
            <a:r>
              <a:rPr lang="cs-CZ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ředitelny MŠ O. Synka.</a:t>
            </a:r>
            <a:r>
              <a:rPr lang="cs-CZ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7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Žádosti nezasílejte dříve, nebude k nim přihlíženo!!! </a:t>
            </a:r>
            <a:r>
              <a:rPr lang="cs-CZ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Prvních 14 dnů v březnu zjišťujeme prázdninový provoz našich dětí, proto na dříve zaslané žádosti nebudeme reagovat.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mailem Vám bude potvrzeno přijetí Vaší žádosti a do 30 dnů od podání Vaší žádosti Vám opět e mailem zašleme vyrozumění o přijetí dítěte na dobu určitou</a:t>
            </a:r>
            <a:r>
              <a:rPr lang="cs-CZ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Kapacita mateřské školy je omezena, není možné vyhovět všem žádostem. Prosím tedy o vzájemnou ohleduplnost.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Veškeré informace, potřebné k přijetí k prázdninovému provozu do MŠ O. Synka jsou k dispozici na Žádosti o přijetí dítěte do MŠ na dobu určitou. </a:t>
            </a:r>
            <a:endParaRPr lang="cs-CZ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případě nejasností kontaktujte ředitelku MŠ O. Synka na telefonním čísle 720 372 430. </a:t>
            </a:r>
            <a:endParaRPr lang="cs-CZ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cs-CZ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Děkuji Vám za pochopení a dodržení stanoveného postupu. </a:t>
            </a:r>
            <a:endParaRPr lang="cs-CZ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cs-CZ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Ostravě – Porubě, dne 24. 02. 2025							Alena Janíčková, ředitelka MŠ O. Synka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442886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358</Words>
  <Application>Microsoft Office PowerPoint</Application>
  <PresentationFormat>Širokoúhlá obrazovka</PresentationFormat>
  <Paragraphs>15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Motiv Office</vt:lpstr>
      <vt:lpstr>INFORMACE ŘEDITELKY MŠ O. SYNKA K NÁHRADNÍMU PRÁZDNINOVÉMU PROVOZU V MŠ O. SYNKA,  PRACOVIŠTI MŠ  L. PODÉŠTĚ 1873/2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INFORMACE ŘEDITELKY MŠ O. SYNKA K NÁHRADNÍMU PRÁZDNINOVÉMU PROVOZU V MŠ O. SYNKA, NA  PRACOVIŠTI MŠ O. SYNKA 1834</dc:title>
  <dc:creator>Uživatel systému Windows</dc:creator>
  <cp:lastModifiedBy>Marek Janíček</cp:lastModifiedBy>
  <cp:revision>11</cp:revision>
  <dcterms:created xsi:type="dcterms:W3CDTF">2020-01-30T07:19:58Z</dcterms:created>
  <dcterms:modified xsi:type="dcterms:W3CDTF">2025-02-24T13:53:07Z</dcterms:modified>
</cp:coreProperties>
</file>